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471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4642" autoAdjust="0"/>
  </p:normalViewPr>
  <p:slideViewPr>
    <p:cSldViewPr>
      <p:cViewPr>
        <p:scale>
          <a:sx n="68" d="100"/>
          <a:sy n="68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1)</a:t>
          </a:r>
          <a:r>
            <a:rPr lang="tr-TR" sz="2400" dirty="0" smtClean="0"/>
            <a:t> </a:t>
          </a:r>
          <a:r>
            <a:rPr lang="en-US" sz="2400" dirty="0" err="1" smtClean="0"/>
            <a:t>İnternete</a:t>
          </a:r>
          <a:r>
            <a:rPr lang="en-US" sz="2400" dirty="0" smtClean="0"/>
            <a:t> </a:t>
          </a:r>
          <a:r>
            <a:rPr lang="en-US" sz="2400" dirty="0" err="1" smtClean="0"/>
            <a:t>girdiğinizde</a:t>
          </a:r>
          <a:r>
            <a:rPr lang="en-US" sz="2400" dirty="0" smtClean="0"/>
            <a:t> </a:t>
          </a:r>
          <a:r>
            <a:rPr lang="en-US" sz="2400" dirty="0" err="1" smtClean="0"/>
            <a:t>düşündüğünüzden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uzun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fark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10)</a:t>
          </a:r>
          <a:r>
            <a:rPr lang="en-US" sz="2400" dirty="0" smtClean="0"/>
            <a:t> </a:t>
          </a:r>
          <a:r>
            <a:rPr lang="en-US" sz="2400" dirty="0" err="1" smtClean="0"/>
            <a:t>Hayatınızla</a:t>
          </a:r>
          <a:r>
            <a:rPr lang="en-US" sz="2400" dirty="0" smtClean="0"/>
            <a:t> </a:t>
          </a:r>
          <a:r>
            <a:rPr lang="en-US" sz="2400" dirty="0" err="1" smtClean="0"/>
            <a:t>alakalı</a:t>
          </a:r>
          <a:r>
            <a:rPr lang="en-US" sz="2400" dirty="0" smtClean="0"/>
            <a:t> </a:t>
          </a:r>
          <a:r>
            <a:rPr lang="en-US" sz="2400" dirty="0" err="1" smtClean="0"/>
            <a:t>sizi</a:t>
          </a:r>
          <a:r>
            <a:rPr lang="en-US" sz="2400" dirty="0" smtClean="0"/>
            <a:t> </a:t>
          </a:r>
          <a:r>
            <a:rPr lang="en-US" sz="2400" dirty="0" err="1" smtClean="0"/>
            <a:t>rahatsız</a:t>
          </a:r>
          <a:r>
            <a:rPr lang="en-US" sz="2400" dirty="0" smtClean="0"/>
            <a:t> </a:t>
          </a:r>
          <a:r>
            <a:rPr lang="en-US" sz="2400" dirty="0" err="1" smtClean="0"/>
            <a:t>eden</a:t>
          </a:r>
          <a:r>
            <a:rPr lang="en-US" sz="2400" dirty="0" smtClean="0"/>
            <a:t> </a:t>
          </a:r>
          <a:r>
            <a:rPr lang="en-US" sz="2400" dirty="0" err="1" smtClean="0"/>
            <a:t>düşünceleri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interneti</a:t>
          </a:r>
          <a:r>
            <a:rPr lang="en-US" sz="2400" dirty="0" smtClean="0"/>
            <a:t> </a:t>
          </a:r>
          <a:r>
            <a:rPr lang="en-US" sz="2400" dirty="0" err="1" smtClean="0"/>
            <a:t>kullanarak</a:t>
          </a:r>
          <a:r>
            <a:rPr lang="en-US" sz="2400" dirty="0" smtClean="0"/>
            <a:t> </a:t>
          </a:r>
          <a:r>
            <a:rPr lang="en-US" sz="2400" dirty="0" err="1" smtClean="0"/>
            <a:t>zihninizden</a:t>
          </a:r>
          <a:r>
            <a:rPr lang="en-US" sz="2400" dirty="0" smtClean="0"/>
            <a:t> </a:t>
          </a:r>
          <a:r>
            <a:rPr lang="en-US" sz="2400" dirty="0" err="1" smtClean="0"/>
            <a:t>uzaklaştırıyorsunuz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8763A8C-11E9-412A-B21A-D05F3206F3AD}" type="presOf" srcId="{A3A1A164-9A30-48A1-BC7A-F97DA2DAEB4F}" destId="{9878A4AC-9637-4D5D-81F6-D2A78DA5E0B1}" srcOrd="1" destOrd="0" presId="urn:microsoft.com/office/officeart/2005/8/layout/target3"/>
    <dgm:cxn modelId="{302489C6-02B5-44B0-B89A-4221E7D436A3}" type="presOf" srcId="{2D318D19-66A0-4865-BA09-96114A896C75}" destId="{3259D87D-7509-417F-AB19-1F422228504B}" srcOrd="0" destOrd="0" presId="urn:microsoft.com/office/officeart/2005/8/layout/target3"/>
    <dgm:cxn modelId="{40B30042-E5B7-455A-A2C6-08BD15FD5DB2}" type="presOf" srcId="{A3A1A164-9A30-48A1-BC7A-F97DA2DAEB4F}" destId="{94A2F810-B32D-4268-9671-85B63FEEEFEF}" srcOrd="0" destOrd="0" presId="urn:microsoft.com/office/officeart/2005/8/layout/target3"/>
    <dgm:cxn modelId="{B1201B3E-2E2F-43C0-9A29-A5639B75CB5B}" type="presParOf" srcId="{3259D87D-7509-417F-AB19-1F422228504B}" destId="{96F02EF8-5DC7-48B8-90D2-A3DA91170803}" srcOrd="0" destOrd="0" presId="urn:microsoft.com/office/officeart/2005/8/layout/target3"/>
    <dgm:cxn modelId="{4FCF1856-FF51-4D18-BAB2-7F80C20B93D9}" type="presParOf" srcId="{3259D87D-7509-417F-AB19-1F422228504B}" destId="{D8243531-9D3F-43F4-90F6-806227E7E4C6}" srcOrd="1" destOrd="0" presId="urn:microsoft.com/office/officeart/2005/8/layout/target3"/>
    <dgm:cxn modelId="{092A85ED-38D4-4A81-AFC5-C26585033AB5}" type="presParOf" srcId="{3259D87D-7509-417F-AB19-1F422228504B}" destId="{94A2F810-B32D-4268-9671-85B63FEEEFEF}" srcOrd="2" destOrd="0" presId="urn:microsoft.com/office/officeart/2005/8/layout/target3"/>
    <dgm:cxn modelId="{7C6C6839-EDB2-428D-9849-105EE70A92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11)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kendinizi</a:t>
          </a:r>
          <a:r>
            <a:rPr lang="en-US" sz="2400" dirty="0" smtClean="0"/>
            <a:t> </a:t>
          </a:r>
          <a:r>
            <a:rPr lang="en-US" sz="2400" dirty="0" err="1" smtClean="0"/>
            <a:t>tekrar</a:t>
          </a:r>
          <a:r>
            <a:rPr lang="en-US" sz="2400" dirty="0" smtClean="0"/>
            <a:t> ne zaman </a:t>
          </a:r>
          <a:r>
            <a:rPr lang="en-US" sz="2400" dirty="0" err="1" smtClean="0"/>
            <a:t>internete</a:t>
          </a:r>
          <a:r>
            <a:rPr lang="en-US" sz="2400" dirty="0" smtClean="0"/>
            <a:t> </a:t>
          </a:r>
          <a:r>
            <a:rPr lang="en-US" sz="2400" dirty="0" err="1" smtClean="0"/>
            <a:t>gireceğinizi</a:t>
          </a:r>
          <a:r>
            <a:rPr lang="en-US" sz="2400" dirty="0" smtClean="0"/>
            <a:t> </a:t>
          </a:r>
          <a:r>
            <a:rPr lang="en-US" sz="2400" dirty="0" err="1" smtClean="0"/>
            <a:t>düşünürken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4A6D6FA-52E7-4918-9155-D0F1E9F1DD53}" type="presOf" srcId="{A3A1A164-9A30-48A1-BC7A-F97DA2DAEB4F}" destId="{94A2F810-B32D-4268-9671-85B63FEEEFEF}" srcOrd="0" destOrd="0" presId="urn:microsoft.com/office/officeart/2005/8/layout/target3"/>
    <dgm:cxn modelId="{B2704FBF-E8CB-4047-B80D-E6E6CA6623C5}" type="presOf" srcId="{A3A1A164-9A30-48A1-BC7A-F97DA2DAEB4F}" destId="{9878A4AC-9637-4D5D-81F6-D2A78DA5E0B1}" srcOrd="1" destOrd="0" presId="urn:microsoft.com/office/officeart/2005/8/layout/target3"/>
    <dgm:cxn modelId="{733C985E-B969-4074-B95A-90854120AEE0}" type="presOf" srcId="{2D318D19-66A0-4865-BA09-96114A896C75}" destId="{3259D87D-7509-417F-AB19-1F422228504B}" srcOrd="0" destOrd="0" presId="urn:microsoft.com/office/officeart/2005/8/layout/target3"/>
    <dgm:cxn modelId="{E46F02DE-606D-4135-98C4-AD62ED25F203}" type="presParOf" srcId="{3259D87D-7509-417F-AB19-1F422228504B}" destId="{96F02EF8-5DC7-48B8-90D2-A3DA91170803}" srcOrd="0" destOrd="0" presId="urn:microsoft.com/office/officeart/2005/8/layout/target3"/>
    <dgm:cxn modelId="{79710077-38AF-48E2-B306-9A596A32E9D4}" type="presParOf" srcId="{3259D87D-7509-417F-AB19-1F422228504B}" destId="{D8243531-9D3F-43F4-90F6-806227E7E4C6}" srcOrd="1" destOrd="0" presId="urn:microsoft.com/office/officeart/2005/8/layout/target3"/>
    <dgm:cxn modelId="{EDDC6428-841A-4615-9343-F85127D2C3B1}" type="presParOf" srcId="{3259D87D-7509-417F-AB19-1F422228504B}" destId="{94A2F810-B32D-4268-9671-85B63FEEEFEF}" srcOrd="2" destOrd="0" presId="urn:microsoft.com/office/officeart/2005/8/layout/target3"/>
    <dgm:cxn modelId="{A97604B0-265D-4968-A7BF-4A7FD67E731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12)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olmadığı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hayatın</a:t>
          </a:r>
          <a:r>
            <a:rPr lang="en-US" sz="2400" dirty="0" smtClean="0"/>
            <a:t> </a:t>
          </a:r>
          <a:r>
            <a:rPr lang="en-US" sz="2400" dirty="0" err="1" smtClean="0"/>
            <a:t>boş</a:t>
          </a:r>
          <a:r>
            <a:rPr lang="en-US" sz="2400" dirty="0" smtClean="0"/>
            <a:t>, </a:t>
          </a:r>
          <a:r>
            <a:rPr lang="en-US" sz="2400" dirty="0" err="1" smtClean="0"/>
            <a:t>keyifsiz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sıkıcı</a:t>
          </a:r>
          <a:r>
            <a:rPr lang="en-US" sz="2400" dirty="0" smtClean="0"/>
            <a:t> </a:t>
          </a:r>
          <a:r>
            <a:rPr lang="en-US" sz="2400" dirty="0" err="1" smtClean="0"/>
            <a:t>olacağını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düşünüyorsunuz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2A2698-CBB0-44F4-9739-B696C12921D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3615541-E158-427E-936D-9CAFEECD4E0C}" type="presOf" srcId="{2D318D19-66A0-4865-BA09-96114A896C75}" destId="{3259D87D-7509-417F-AB19-1F422228504B}" srcOrd="0" destOrd="0" presId="urn:microsoft.com/office/officeart/2005/8/layout/target3"/>
    <dgm:cxn modelId="{8A9EE2D6-82DF-450E-8C2E-69DCC6EBD9D0}" type="presOf" srcId="{A3A1A164-9A30-48A1-BC7A-F97DA2DAEB4F}" destId="{9878A4AC-9637-4D5D-81F6-D2A78DA5E0B1}" srcOrd="1" destOrd="0" presId="urn:microsoft.com/office/officeart/2005/8/layout/target3"/>
    <dgm:cxn modelId="{4EBD109A-D306-4C29-95B1-184581E73239}" type="presParOf" srcId="{3259D87D-7509-417F-AB19-1F422228504B}" destId="{96F02EF8-5DC7-48B8-90D2-A3DA91170803}" srcOrd="0" destOrd="0" presId="urn:microsoft.com/office/officeart/2005/8/layout/target3"/>
    <dgm:cxn modelId="{24551129-A27F-45EC-8386-9BF92D21E4A2}" type="presParOf" srcId="{3259D87D-7509-417F-AB19-1F422228504B}" destId="{D8243531-9D3F-43F4-90F6-806227E7E4C6}" srcOrd="1" destOrd="0" presId="urn:microsoft.com/office/officeart/2005/8/layout/target3"/>
    <dgm:cxn modelId="{B6D71706-6EAA-4543-93EE-0164E0AB9DB6}" type="presParOf" srcId="{3259D87D-7509-417F-AB19-1F422228504B}" destId="{94A2F810-B32D-4268-9671-85B63FEEEFEF}" srcOrd="2" destOrd="0" presId="urn:microsoft.com/office/officeart/2005/8/layout/target3"/>
    <dgm:cxn modelId="{8DA01251-765B-4511-9EF1-AA7286E4C71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13)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edildiğinizde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bağırıyor</a:t>
          </a:r>
          <a:r>
            <a:rPr lang="en-US" sz="2400" dirty="0" smtClean="0"/>
            <a:t>, </a:t>
          </a:r>
          <a:r>
            <a:rPr lang="en-US" sz="2400" dirty="0" err="1" smtClean="0"/>
            <a:t>sinirleniyor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sıkılmış</a:t>
          </a:r>
          <a:r>
            <a:rPr lang="en-US" sz="2400" dirty="0" smtClean="0"/>
            <a:t> </a:t>
          </a:r>
          <a:r>
            <a:rPr lang="en-US" sz="2400" dirty="0" err="1" smtClean="0"/>
            <a:t>duruyorsunuz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C081CE2-1079-4C6A-BCFD-E682DA42122B}" type="presOf" srcId="{A3A1A164-9A30-48A1-BC7A-F97DA2DAEB4F}" destId="{94A2F810-B32D-4268-9671-85B63FEEEFEF}" srcOrd="0" destOrd="0" presId="urn:microsoft.com/office/officeart/2005/8/layout/target3"/>
    <dgm:cxn modelId="{56B1EC53-EFF1-4B3D-B813-F5ABE045BB19}" type="presOf" srcId="{2D318D19-66A0-4865-BA09-96114A896C75}" destId="{3259D87D-7509-417F-AB19-1F422228504B}" srcOrd="0" destOrd="0" presId="urn:microsoft.com/office/officeart/2005/8/layout/target3"/>
    <dgm:cxn modelId="{3641B799-CF72-4104-ABBF-D8D1920421C4}" type="presOf" srcId="{A3A1A164-9A30-48A1-BC7A-F97DA2DAEB4F}" destId="{9878A4AC-9637-4D5D-81F6-D2A78DA5E0B1}" srcOrd="1" destOrd="0" presId="urn:microsoft.com/office/officeart/2005/8/layout/target3"/>
    <dgm:cxn modelId="{85C0BF0D-39BE-4F9C-97C7-276C38A0141A}" type="presParOf" srcId="{3259D87D-7509-417F-AB19-1F422228504B}" destId="{96F02EF8-5DC7-48B8-90D2-A3DA91170803}" srcOrd="0" destOrd="0" presId="urn:microsoft.com/office/officeart/2005/8/layout/target3"/>
    <dgm:cxn modelId="{83C5B40B-DB01-4237-8CFB-EF084124F481}" type="presParOf" srcId="{3259D87D-7509-417F-AB19-1F422228504B}" destId="{D8243531-9D3F-43F4-90F6-806227E7E4C6}" srcOrd="1" destOrd="0" presId="urn:microsoft.com/office/officeart/2005/8/layout/target3"/>
    <dgm:cxn modelId="{2897485A-7ABF-489C-8AE8-A9D94DAB6B92}" type="presParOf" srcId="{3259D87D-7509-417F-AB19-1F422228504B}" destId="{94A2F810-B32D-4268-9671-85B63FEEEFEF}" srcOrd="2" destOrd="0" presId="urn:microsoft.com/office/officeart/2005/8/layout/target3"/>
    <dgm:cxn modelId="{1C86D3DC-E47C-4912-B50E-7736F73CAF5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14)</a:t>
          </a:r>
          <a:r>
            <a:rPr lang="en-US" sz="2400" dirty="0" smtClean="0"/>
            <a:t> </a:t>
          </a:r>
          <a:r>
            <a:rPr lang="tr-TR" sz="2400" dirty="0" smtClean="0"/>
            <a:t>G</a:t>
          </a:r>
          <a:r>
            <a:rPr lang="en-US" sz="2400" dirty="0" err="1" smtClean="0"/>
            <a:t>ece</a:t>
          </a:r>
          <a:r>
            <a:rPr lang="en-US" sz="2400" dirty="0" smtClean="0"/>
            <a:t> </a:t>
          </a:r>
          <a:r>
            <a:rPr lang="en-US" sz="2400" dirty="0" err="1" smtClean="0"/>
            <a:t>geç</a:t>
          </a:r>
          <a:r>
            <a:rPr lang="en-US" sz="2400" dirty="0" smtClean="0"/>
            <a:t> </a:t>
          </a:r>
          <a:r>
            <a:rPr lang="en-US" sz="2400" dirty="0" err="1" smtClean="0"/>
            <a:t>vakitlere</a:t>
          </a:r>
          <a:r>
            <a:rPr lang="en-US" sz="2400" dirty="0" smtClean="0"/>
            <a:t>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uykusuz</a:t>
          </a:r>
          <a:r>
            <a:rPr lang="en-US" sz="2400" dirty="0" smtClean="0"/>
            <a:t> </a:t>
          </a:r>
          <a:r>
            <a:rPr lang="en-US" sz="2400" dirty="0" err="1" smtClean="0"/>
            <a:t>kalıyorsunuz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6F05E-9FA1-4BCA-9F19-48BD27ADAE3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57E774C-2406-464A-8AF4-DB7CB79CE489}" type="presOf" srcId="{2D318D19-66A0-4865-BA09-96114A896C75}" destId="{3259D87D-7509-417F-AB19-1F422228504B}" srcOrd="0" destOrd="0" presId="urn:microsoft.com/office/officeart/2005/8/layout/target3"/>
    <dgm:cxn modelId="{A6161DE2-4691-4143-9DE0-AAA664C0DB6B}" type="presOf" srcId="{A3A1A164-9A30-48A1-BC7A-F97DA2DAEB4F}" destId="{9878A4AC-9637-4D5D-81F6-D2A78DA5E0B1}" srcOrd="1" destOrd="0" presId="urn:microsoft.com/office/officeart/2005/8/layout/target3"/>
    <dgm:cxn modelId="{B9FDD152-75CE-4D36-87C7-2951E8D0B4DF}" type="presParOf" srcId="{3259D87D-7509-417F-AB19-1F422228504B}" destId="{96F02EF8-5DC7-48B8-90D2-A3DA91170803}" srcOrd="0" destOrd="0" presId="urn:microsoft.com/office/officeart/2005/8/layout/target3"/>
    <dgm:cxn modelId="{299A5F77-3FBF-4867-B19F-82B78521D4EA}" type="presParOf" srcId="{3259D87D-7509-417F-AB19-1F422228504B}" destId="{D8243531-9D3F-43F4-90F6-806227E7E4C6}" srcOrd="1" destOrd="0" presId="urn:microsoft.com/office/officeart/2005/8/layout/target3"/>
    <dgm:cxn modelId="{C27A6F11-C6A2-4E6A-B2C8-C3270CAC66DF}" type="presParOf" srcId="{3259D87D-7509-417F-AB19-1F422228504B}" destId="{94A2F810-B32D-4268-9671-85B63FEEEFEF}" srcOrd="2" destOrd="0" presId="urn:microsoft.com/office/officeart/2005/8/layout/target3"/>
    <dgm:cxn modelId="{F4F2CDCF-034C-426E-8EB1-408B803C5B9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15)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olmadığınızda</a:t>
          </a:r>
          <a:r>
            <a:rPr lang="en-US" sz="2400" dirty="0" smtClean="0"/>
            <a:t> </a:t>
          </a:r>
          <a:r>
            <a:rPr lang="en-US" sz="2400" dirty="0" err="1" smtClean="0"/>
            <a:t>internete</a:t>
          </a:r>
          <a:r>
            <a:rPr lang="en-US" sz="2400" dirty="0" smtClean="0"/>
            <a:t> ne zaman </a:t>
          </a:r>
          <a:r>
            <a:rPr lang="en-US" sz="2400" dirty="0" err="1" smtClean="0"/>
            <a:t>geri</a:t>
          </a:r>
          <a:r>
            <a:rPr lang="en-US" sz="2400" dirty="0" smtClean="0"/>
            <a:t> </a:t>
          </a:r>
          <a:r>
            <a:rPr lang="en-US" sz="2400" dirty="0" err="1" smtClean="0"/>
            <a:t>döneceğinizle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tr-TR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olduğunuzu</a:t>
          </a:r>
          <a:r>
            <a:rPr lang="en-US" sz="2400" dirty="0" smtClean="0"/>
            <a:t> </a:t>
          </a:r>
          <a:r>
            <a:rPr lang="tr-TR" sz="2400" dirty="0" smtClean="0"/>
            <a:t>ne sıklıkta </a:t>
          </a:r>
          <a:r>
            <a:rPr lang="en-US" sz="2400" dirty="0" err="1" smtClean="0"/>
            <a:t>hayal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EFB33F-113A-4DF7-964D-18F9F09A877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EF35162-52F3-4FB1-AA03-5C8B4F3030AB}" type="presOf" srcId="{A3A1A164-9A30-48A1-BC7A-F97DA2DAEB4F}" destId="{94A2F810-B32D-4268-9671-85B63FEEEFEF}" srcOrd="0" destOrd="0" presId="urn:microsoft.com/office/officeart/2005/8/layout/target3"/>
    <dgm:cxn modelId="{81C09CE3-EA51-4439-B404-E3AFF595B123}" type="presOf" srcId="{2D318D19-66A0-4865-BA09-96114A896C75}" destId="{3259D87D-7509-417F-AB19-1F422228504B}" srcOrd="0" destOrd="0" presId="urn:microsoft.com/office/officeart/2005/8/layout/target3"/>
    <dgm:cxn modelId="{58708388-8599-4B40-938D-0F144638D895}" type="presParOf" srcId="{3259D87D-7509-417F-AB19-1F422228504B}" destId="{96F02EF8-5DC7-48B8-90D2-A3DA91170803}" srcOrd="0" destOrd="0" presId="urn:microsoft.com/office/officeart/2005/8/layout/target3"/>
    <dgm:cxn modelId="{CB40E9A7-889E-4A9B-9ED9-750030118A76}" type="presParOf" srcId="{3259D87D-7509-417F-AB19-1F422228504B}" destId="{D8243531-9D3F-43F4-90F6-806227E7E4C6}" srcOrd="1" destOrd="0" presId="urn:microsoft.com/office/officeart/2005/8/layout/target3"/>
    <dgm:cxn modelId="{C47701C4-4A8C-420F-92EA-C5ABE52DCC41}" type="presParOf" srcId="{3259D87D-7509-417F-AB19-1F422228504B}" destId="{94A2F810-B32D-4268-9671-85B63FEEEFEF}" srcOrd="2" destOrd="0" presId="urn:microsoft.com/office/officeart/2005/8/layout/target3"/>
    <dgm:cxn modelId="{5B265923-E7BB-4826-9312-37CB134E07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16)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tr-TR" sz="2400" dirty="0" smtClean="0"/>
            <a:t>kendinizi </a:t>
          </a:r>
          <a:r>
            <a:rPr lang="en-US" sz="2400" dirty="0" smtClean="0"/>
            <a:t>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kendinize</a:t>
          </a:r>
          <a:r>
            <a:rPr lang="en-US" sz="2400" dirty="0" smtClean="0"/>
            <a:t> “</a:t>
          </a:r>
          <a:r>
            <a:rPr lang="en-US" sz="2400" dirty="0" err="1" smtClean="0"/>
            <a:t>Birkaç</a:t>
          </a:r>
          <a:r>
            <a:rPr lang="en-US" sz="2400" dirty="0" smtClean="0"/>
            <a:t> </a:t>
          </a:r>
          <a:r>
            <a:rPr lang="en-US" sz="2400" dirty="0" err="1" smtClean="0"/>
            <a:t>dakika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!” </a:t>
          </a:r>
          <a:r>
            <a:rPr lang="en-US" sz="2400" dirty="0" err="1" smtClean="0"/>
            <a:t>derken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7FE100-4047-43BE-9BF9-4A06591519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8D388E7-329E-42E3-BB82-CD411D5D826C}" type="presOf" srcId="{A3A1A164-9A30-48A1-BC7A-F97DA2DAEB4F}" destId="{94A2F810-B32D-4268-9671-85B63FEEEFEF}" srcOrd="0" destOrd="0" presId="urn:microsoft.com/office/officeart/2005/8/layout/target3"/>
    <dgm:cxn modelId="{8FB0F674-4EDD-4EA7-99AA-5B53FDECF348}" type="presOf" srcId="{A3A1A164-9A30-48A1-BC7A-F97DA2DAEB4F}" destId="{9878A4AC-9637-4D5D-81F6-D2A78DA5E0B1}" srcOrd="1" destOrd="0" presId="urn:microsoft.com/office/officeart/2005/8/layout/target3"/>
    <dgm:cxn modelId="{AC19D55B-C3A7-4917-89F6-E5F45C6A6D05}" type="presParOf" srcId="{3259D87D-7509-417F-AB19-1F422228504B}" destId="{96F02EF8-5DC7-48B8-90D2-A3DA91170803}" srcOrd="0" destOrd="0" presId="urn:microsoft.com/office/officeart/2005/8/layout/target3"/>
    <dgm:cxn modelId="{E758B919-0446-4011-BB7A-0C1F0D235308}" type="presParOf" srcId="{3259D87D-7509-417F-AB19-1F422228504B}" destId="{D8243531-9D3F-43F4-90F6-806227E7E4C6}" srcOrd="1" destOrd="0" presId="urn:microsoft.com/office/officeart/2005/8/layout/target3"/>
    <dgm:cxn modelId="{F3E221F9-95EA-43AF-B735-24A3E5487A7F}" type="presParOf" srcId="{3259D87D-7509-417F-AB19-1F422228504B}" destId="{94A2F810-B32D-4268-9671-85B63FEEEFEF}" srcOrd="2" destOrd="0" presId="urn:microsoft.com/office/officeart/2005/8/layout/target3"/>
    <dgm:cxn modelId="{F0D4DA1F-F900-4952-9F54-C8FA43EB04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17)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vakti</a:t>
          </a:r>
          <a:r>
            <a:rPr lang="en-US" sz="2400" dirty="0" smtClean="0"/>
            <a:t> </a:t>
          </a:r>
          <a:r>
            <a:rPr lang="en-US" sz="2400" dirty="0" err="1" smtClean="0"/>
            <a:t>azaltmaya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</a:t>
          </a:r>
          <a:r>
            <a:rPr lang="en-US" sz="2400" dirty="0" smtClean="0"/>
            <a:t> </a:t>
          </a:r>
          <a:r>
            <a:rPr lang="en-US" sz="2400" dirty="0" err="1" smtClean="0"/>
            <a:t>ancak</a:t>
          </a:r>
          <a:r>
            <a:rPr lang="en-US" sz="2400" dirty="0" smtClean="0"/>
            <a:t> </a:t>
          </a:r>
          <a:r>
            <a:rPr lang="en-US" sz="2400" dirty="0" err="1" smtClean="0"/>
            <a:t>başarılı</a:t>
          </a:r>
          <a:r>
            <a:rPr lang="en-US" sz="2400" dirty="0" smtClean="0"/>
            <a:t> </a:t>
          </a:r>
          <a:r>
            <a:rPr lang="en-US" sz="2400" dirty="0" err="1" smtClean="0"/>
            <a:t>olamıyorsunuz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1F4916-503E-43A2-B83D-4AEF8C49523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A1520E2-CFAE-4DF6-BB5D-A123686A46F0}" type="presOf" srcId="{A3A1A164-9A30-48A1-BC7A-F97DA2DAEB4F}" destId="{94A2F810-B32D-4268-9671-85B63FEEEFEF}" srcOrd="0" destOrd="0" presId="urn:microsoft.com/office/officeart/2005/8/layout/target3"/>
    <dgm:cxn modelId="{A4E03627-5892-4C80-BB0A-3F5AD934A15E}" type="presOf" srcId="{2D318D19-66A0-4865-BA09-96114A896C75}" destId="{3259D87D-7509-417F-AB19-1F422228504B}" srcOrd="0" destOrd="0" presId="urn:microsoft.com/office/officeart/2005/8/layout/target3"/>
    <dgm:cxn modelId="{1C13E410-5686-4E73-BCBC-03AA34F2BC41}" type="presParOf" srcId="{3259D87D-7509-417F-AB19-1F422228504B}" destId="{96F02EF8-5DC7-48B8-90D2-A3DA91170803}" srcOrd="0" destOrd="0" presId="urn:microsoft.com/office/officeart/2005/8/layout/target3"/>
    <dgm:cxn modelId="{1A08C14C-7E2D-4DA3-8466-88C93A15275A}" type="presParOf" srcId="{3259D87D-7509-417F-AB19-1F422228504B}" destId="{D8243531-9D3F-43F4-90F6-806227E7E4C6}" srcOrd="1" destOrd="0" presId="urn:microsoft.com/office/officeart/2005/8/layout/target3"/>
    <dgm:cxn modelId="{93ABF234-E7AA-4390-BB62-F826BDB8891D}" type="presParOf" srcId="{3259D87D-7509-417F-AB19-1F422228504B}" destId="{94A2F810-B32D-4268-9671-85B63FEEEFEF}" srcOrd="2" destOrd="0" presId="urn:microsoft.com/office/officeart/2005/8/layout/target3"/>
    <dgm:cxn modelId="{BA9CCDFE-5B83-4123-9E20-5C0BFB322EC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18)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</a:t>
          </a:r>
          <a:r>
            <a:rPr lang="tr-TR" sz="2400" dirty="0" smtClean="0"/>
            <a:t>yakınlarınızdan </a:t>
          </a:r>
          <a:r>
            <a:rPr lang="en-US" sz="2400" dirty="0" err="1" smtClean="0"/>
            <a:t>saklamaya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560AF7-E56B-4C5C-AF1D-BBC002419D8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55CC211-C663-4B08-B611-AE793C4A4CAC}" type="presOf" srcId="{2D318D19-66A0-4865-BA09-96114A896C75}" destId="{3259D87D-7509-417F-AB19-1F422228504B}" srcOrd="0" destOrd="0" presId="urn:microsoft.com/office/officeart/2005/8/layout/target3"/>
    <dgm:cxn modelId="{C2C13CD7-DFD8-46BF-A215-256B75F45262}" type="presOf" srcId="{A3A1A164-9A30-48A1-BC7A-F97DA2DAEB4F}" destId="{9878A4AC-9637-4D5D-81F6-D2A78DA5E0B1}" srcOrd="1" destOrd="0" presId="urn:microsoft.com/office/officeart/2005/8/layout/target3"/>
    <dgm:cxn modelId="{BFCC95C6-CE69-4148-AB9A-8C769027F2CA}" type="presParOf" srcId="{3259D87D-7509-417F-AB19-1F422228504B}" destId="{96F02EF8-5DC7-48B8-90D2-A3DA91170803}" srcOrd="0" destOrd="0" presId="urn:microsoft.com/office/officeart/2005/8/layout/target3"/>
    <dgm:cxn modelId="{CE3F6D0C-BA0C-4643-A7B4-2EF2A80FFC87}" type="presParOf" srcId="{3259D87D-7509-417F-AB19-1F422228504B}" destId="{D8243531-9D3F-43F4-90F6-806227E7E4C6}" srcOrd="1" destOrd="0" presId="urn:microsoft.com/office/officeart/2005/8/layout/target3"/>
    <dgm:cxn modelId="{44A0AB20-38C4-4501-A679-B5F91D4F9759}" type="presParOf" srcId="{3259D87D-7509-417F-AB19-1F422228504B}" destId="{94A2F810-B32D-4268-9671-85B63FEEEFEF}" srcOrd="2" destOrd="0" presId="urn:microsoft.com/office/officeart/2005/8/layout/target3"/>
    <dgm:cxn modelId="{5DB3D685-AC96-48DF-8220-389A1D95ABE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19)</a:t>
          </a:r>
          <a:r>
            <a:rPr lang="en-US" sz="2400" dirty="0" smtClean="0"/>
            <a:t> </a:t>
          </a:r>
          <a:r>
            <a:rPr lang="en-US" sz="2400" dirty="0" err="1" smtClean="0"/>
            <a:t>Arkadaşlarınızla</a:t>
          </a:r>
          <a:r>
            <a:rPr lang="en-US" sz="2400" dirty="0" smtClean="0"/>
            <a:t> </a:t>
          </a:r>
          <a:r>
            <a:rPr lang="en-US" sz="2400" dirty="0" err="1" smtClean="0"/>
            <a:t>dışarı</a:t>
          </a:r>
          <a:r>
            <a:rPr lang="en-US" sz="2400" dirty="0" smtClean="0"/>
            <a:t> </a:t>
          </a:r>
          <a:r>
            <a:rPr lang="en-US" sz="2400" dirty="0" err="1" smtClean="0"/>
            <a:t>gitmek</a:t>
          </a:r>
          <a:r>
            <a:rPr lang="en-US" sz="2400" dirty="0" smtClean="0"/>
            <a:t> </a:t>
          </a:r>
          <a:r>
            <a:rPr lang="en-US" sz="2400" dirty="0" err="1" smtClean="0"/>
            <a:t>yerine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kalmayı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DD0761-709A-4354-9E33-DC1D8EEB20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2BD3B08-600C-47FF-BA1B-A90CDB9D9A04}" type="presOf" srcId="{A3A1A164-9A30-48A1-BC7A-F97DA2DAEB4F}" destId="{94A2F810-B32D-4268-9671-85B63FEEEFEF}" srcOrd="0" destOrd="0" presId="urn:microsoft.com/office/officeart/2005/8/layout/target3"/>
    <dgm:cxn modelId="{0EF33826-4BA1-4649-8671-05A7072BD574}" type="presOf" srcId="{A3A1A164-9A30-48A1-BC7A-F97DA2DAEB4F}" destId="{9878A4AC-9637-4D5D-81F6-D2A78DA5E0B1}" srcOrd="1" destOrd="0" presId="urn:microsoft.com/office/officeart/2005/8/layout/target3"/>
    <dgm:cxn modelId="{6FA880C0-B1A8-4399-B364-CDE66713EE16}" type="presParOf" srcId="{3259D87D-7509-417F-AB19-1F422228504B}" destId="{96F02EF8-5DC7-48B8-90D2-A3DA91170803}" srcOrd="0" destOrd="0" presId="urn:microsoft.com/office/officeart/2005/8/layout/target3"/>
    <dgm:cxn modelId="{8B5F3E7E-3FF8-48F2-A9F6-1741025D709F}" type="presParOf" srcId="{3259D87D-7509-417F-AB19-1F422228504B}" destId="{D8243531-9D3F-43F4-90F6-806227E7E4C6}" srcOrd="1" destOrd="0" presId="urn:microsoft.com/office/officeart/2005/8/layout/target3"/>
    <dgm:cxn modelId="{B3A63205-FCD6-4A0C-9EFA-ADDEA8261F59}" type="presParOf" srcId="{3259D87D-7509-417F-AB19-1F422228504B}" destId="{94A2F810-B32D-4268-9671-85B63FEEEFEF}" srcOrd="2" destOrd="0" presId="urn:microsoft.com/office/officeart/2005/8/layout/target3"/>
    <dgm:cxn modelId="{DE5C506C-BEAF-43F5-9E39-A54A5FDE74B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2)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fazla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kalmak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en-US" sz="2400" dirty="0" err="1" smtClean="0"/>
            <a:t>evdeki</a:t>
          </a:r>
          <a:r>
            <a:rPr lang="en-US" sz="2400" dirty="0" smtClean="0"/>
            <a:t> </a:t>
          </a:r>
          <a:r>
            <a:rPr lang="en-US" sz="2400" dirty="0" err="1" smtClean="0"/>
            <a:t>sorumluluklarınızı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ihmal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1439D5E-9801-4240-BE93-440E8EAE04F0}" type="presOf" srcId="{A3A1A164-9A30-48A1-BC7A-F97DA2DAEB4F}" destId="{94A2F810-B32D-4268-9671-85B63FEEEFEF}" srcOrd="0" destOrd="0" presId="urn:microsoft.com/office/officeart/2005/8/layout/target3"/>
    <dgm:cxn modelId="{78C1B9DE-2258-4C5F-A1B1-8D05FB8A35BB}" type="presOf" srcId="{A3A1A164-9A30-48A1-BC7A-F97DA2DAEB4F}" destId="{9878A4AC-9637-4D5D-81F6-D2A78DA5E0B1}" srcOrd="1" destOrd="0" presId="urn:microsoft.com/office/officeart/2005/8/layout/target3"/>
    <dgm:cxn modelId="{CE3CC719-FCCD-4064-B4CF-156AD2D48E6D}" type="presOf" srcId="{2D318D19-66A0-4865-BA09-96114A896C75}" destId="{3259D87D-7509-417F-AB19-1F422228504B}" srcOrd="0" destOrd="0" presId="urn:microsoft.com/office/officeart/2005/8/layout/target3"/>
    <dgm:cxn modelId="{5C280DDC-5066-45B7-B8E4-DA7C41818859}" type="presParOf" srcId="{3259D87D-7509-417F-AB19-1F422228504B}" destId="{96F02EF8-5DC7-48B8-90D2-A3DA91170803}" srcOrd="0" destOrd="0" presId="urn:microsoft.com/office/officeart/2005/8/layout/target3"/>
    <dgm:cxn modelId="{630D6CC1-4C01-41B9-9FB9-96472C9B52B3}" type="presParOf" srcId="{3259D87D-7509-417F-AB19-1F422228504B}" destId="{D8243531-9D3F-43F4-90F6-806227E7E4C6}" srcOrd="1" destOrd="0" presId="urn:microsoft.com/office/officeart/2005/8/layout/target3"/>
    <dgm:cxn modelId="{8A33127E-AA03-422D-911D-915F132A04DD}" type="presParOf" srcId="{3259D87D-7509-417F-AB19-1F422228504B}" destId="{94A2F810-B32D-4268-9671-85B63FEEEFEF}" srcOrd="2" destOrd="0" presId="urn:microsoft.com/office/officeart/2005/8/layout/target3"/>
    <dgm:cxn modelId="{EDF93B23-55A0-4CEE-995A-38EA6FA0BB0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20) </a:t>
          </a:r>
          <a:r>
            <a:rPr lang="en-US" sz="2400" dirty="0" smtClean="0"/>
            <a:t>İnternet </a:t>
          </a:r>
          <a:r>
            <a:rPr lang="en-US" sz="2400" dirty="0" err="1" smtClean="0"/>
            <a:t>kullanmadığınız</a:t>
          </a:r>
          <a:r>
            <a:rPr lang="en-US" sz="2400" dirty="0" smtClean="0"/>
            <a:t> zaman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depresif</a:t>
          </a:r>
          <a:r>
            <a:rPr lang="en-US" sz="2400" dirty="0" smtClean="0"/>
            <a:t>, </a:t>
          </a:r>
          <a:r>
            <a:rPr lang="en-US" sz="2400" dirty="0" err="1" smtClean="0"/>
            <a:t>huysuz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kaygılı</a:t>
          </a:r>
          <a:r>
            <a:rPr lang="en-US" sz="2400" dirty="0" smtClean="0"/>
            <a:t> </a:t>
          </a:r>
          <a:r>
            <a:rPr lang="en-US" sz="2400" dirty="0" err="1" smtClean="0"/>
            <a:t>oluyor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internet </a:t>
          </a:r>
          <a:r>
            <a:rPr lang="en-US" sz="2400" dirty="0" err="1" smtClean="0"/>
            <a:t>kullandığınızda</a:t>
          </a:r>
          <a:r>
            <a:rPr lang="en-US" sz="2400" dirty="0" smtClean="0"/>
            <a:t> </a:t>
          </a:r>
          <a:r>
            <a:rPr lang="en-US" sz="2400" dirty="0" err="1" smtClean="0"/>
            <a:t>geçtiğini</a:t>
          </a:r>
          <a:r>
            <a:rPr lang="en-US" sz="2400" dirty="0" smtClean="0"/>
            <a:t> </a:t>
          </a:r>
          <a:r>
            <a:rPr lang="en-US" sz="2400" dirty="0" err="1" smtClean="0"/>
            <a:t>hissediyorsunuz</a:t>
          </a:r>
          <a:r>
            <a:rPr lang="tr-TR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A47B3-3DAD-4BDF-AF0D-095D5D982B88}" type="presOf" srcId="{A3A1A164-9A30-48A1-BC7A-F97DA2DAEB4F}" destId="{9878A4AC-9637-4D5D-81F6-D2A78DA5E0B1}" srcOrd="1" destOrd="0" presId="urn:microsoft.com/office/officeart/2005/8/layout/target3"/>
    <dgm:cxn modelId="{0C8A0FE3-BE0F-4046-9708-AA2EDB36A94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EB5EEE0-49D7-4F53-9A40-7ACEA3D87430}" type="presOf" srcId="{A3A1A164-9A30-48A1-BC7A-F97DA2DAEB4F}" destId="{94A2F810-B32D-4268-9671-85B63FEEEFEF}" srcOrd="0" destOrd="0" presId="urn:microsoft.com/office/officeart/2005/8/layout/target3"/>
    <dgm:cxn modelId="{D28C689E-BF33-4866-B978-D40F205C6573}" type="presParOf" srcId="{3259D87D-7509-417F-AB19-1F422228504B}" destId="{96F02EF8-5DC7-48B8-90D2-A3DA91170803}" srcOrd="0" destOrd="0" presId="urn:microsoft.com/office/officeart/2005/8/layout/target3"/>
    <dgm:cxn modelId="{B15E5A5A-FECC-461F-9D11-A1FE707FE680}" type="presParOf" srcId="{3259D87D-7509-417F-AB19-1F422228504B}" destId="{D8243531-9D3F-43F4-90F6-806227E7E4C6}" srcOrd="1" destOrd="0" presId="urn:microsoft.com/office/officeart/2005/8/layout/target3"/>
    <dgm:cxn modelId="{800A166C-6917-418B-945F-BE9F259A45B7}" type="presParOf" srcId="{3259D87D-7509-417F-AB19-1F422228504B}" destId="{94A2F810-B32D-4268-9671-85B63FEEEFEF}" srcOrd="2" destOrd="0" presId="urn:microsoft.com/office/officeart/2005/8/layout/target3"/>
    <dgm:cxn modelId="{205538B4-706C-4372-B6DA-3313D67BDE4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puan arası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puan arası 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puan arası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3)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heyecanını</a:t>
          </a:r>
          <a:r>
            <a:rPr lang="en-US" sz="2400" dirty="0" smtClean="0"/>
            <a:t> </a:t>
          </a:r>
          <a:r>
            <a:rPr lang="en-US" sz="2400" dirty="0" err="1" smtClean="0"/>
            <a:t>dostlarınızın</a:t>
          </a:r>
          <a:r>
            <a:rPr lang="en-US" sz="2400" dirty="0" smtClean="0"/>
            <a:t> </a:t>
          </a:r>
          <a:r>
            <a:rPr lang="en-US" sz="2400" dirty="0" err="1" smtClean="0"/>
            <a:t>yakınlığına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AE24A-9C85-424D-B749-5D603EC9E2B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F7561B1-DDC2-4024-94BA-93BEF612C88B}" type="presOf" srcId="{2D318D19-66A0-4865-BA09-96114A896C75}" destId="{3259D87D-7509-417F-AB19-1F422228504B}" srcOrd="0" destOrd="0" presId="urn:microsoft.com/office/officeart/2005/8/layout/target3"/>
    <dgm:cxn modelId="{EAC87143-4DCA-452B-B982-D97D94F5D7D2}" type="presOf" srcId="{A3A1A164-9A30-48A1-BC7A-F97DA2DAEB4F}" destId="{9878A4AC-9637-4D5D-81F6-D2A78DA5E0B1}" srcOrd="1" destOrd="0" presId="urn:microsoft.com/office/officeart/2005/8/layout/target3"/>
    <dgm:cxn modelId="{E552EDAC-2FCF-454B-82B9-717A03750EC6}" type="presParOf" srcId="{3259D87D-7509-417F-AB19-1F422228504B}" destId="{96F02EF8-5DC7-48B8-90D2-A3DA91170803}" srcOrd="0" destOrd="0" presId="urn:microsoft.com/office/officeart/2005/8/layout/target3"/>
    <dgm:cxn modelId="{9640EF07-079E-43AA-99D3-7EA0939911EB}" type="presParOf" srcId="{3259D87D-7509-417F-AB19-1F422228504B}" destId="{D8243531-9D3F-43F4-90F6-806227E7E4C6}" srcOrd="1" destOrd="0" presId="urn:microsoft.com/office/officeart/2005/8/layout/target3"/>
    <dgm:cxn modelId="{9C320E0D-B959-4DA4-8FA9-83E4A33C313B}" type="presParOf" srcId="{3259D87D-7509-417F-AB19-1F422228504B}" destId="{94A2F810-B32D-4268-9671-85B63FEEEFEF}" srcOrd="2" destOrd="0" presId="urn:microsoft.com/office/officeart/2005/8/layout/target3"/>
    <dgm:cxn modelId="{E8DC48EF-B68D-4C1A-95EA-3AB83AC519D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4)</a:t>
          </a:r>
          <a:r>
            <a:rPr lang="en-US" sz="2400" dirty="0" smtClean="0"/>
            <a:t> İnternet </a:t>
          </a:r>
          <a:r>
            <a:rPr lang="en-US" sz="2400" dirty="0" err="1" smtClean="0"/>
            <a:t>üzerinden</a:t>
          </a:r>
          <a:r>
            <a:rPr lang="en-US" sz="2400" dirty="0" smtClean="0"/>
            <a:t> </a:t>
          </a:r>
          <a:r>
            <a:rPr lang="en-US" sz="2400" dirty="0" err="1" smtClean="0"/>
            <a:t>yeni</a:t>
          </a:r>
          <a:r>
            <a:rPr lang="en-US" sz="2400" dirty="0" smtClean="0"/>
            <a:t> </a:t>
          </a:r>
          <a:r>
            <a:rPr lang="en-US" sz="2400" dirty="0" err="1" smtClean="0"/>
            <a:t>biriyle</a:t>
          </a:r>
          <a:r>
            <a:rPr lang="en-US" sz="2400" dirty="0" smtClean="0"/>
            <a:t> </a:t>
          </a:r>
          <a:r>
            <a:rPr lang="en-US" sz="2400" dirty="0" err="1" smtClean="0"/>
            <a:t>arkadaşlı</a:t>
          </a:r>
          <a:r>
            <a:rPr lang="tr-TR" sz="2400" dirty="0" err="1" smtClean="0"/>
            <a:t>ğı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97FA0F-5EDC-4329-85F4-209505D70576}" type="presOf" srcId="{2D318D19-66A0-4865-BA09-96114A896C75}" destId="{3259D87D-7509-417F-AB19-1F422228504B}" srcOrd="0" destOrd="0" presId="urn:microsoft.com/office/officeart/2005/8/layout/target3"/>
    <dgm:cxn modelId="{AEC40EDE-B7B8-41B2-866A-05E37236E406}" type="presOf" srcId="{A3A1A164-9A30-48A1-BC7A-F97DA2DAEB4F}" destId="{94A2F810-B32D-4268-9671-85B63FEEEFEF}" srcOrd="0" destOrd="0" presId="urn:microsoft.com/office/officeart/2005/8/layout/target3"/>
    <dgm:cxn modelId="{48DBE156-59D3-49C0-A301-947045EB0A95}" type="presOf" srcId="{A3A1A164-9A30-48A1-BC7A-F97DA2DAEB4F}" destId="{9878A4AC-9637-4D5D-81F6-D2A78DA5E0B1}" srcOrd="1" destOrd="0" presId="urn:microsoft.com/office/officeart/2005/8/layout/target3"/>
    <dgm:cxn modelId="{AF5463A1-E19C-4A55-8639-EDA7B5645833}" type="presParOf" srcId="{3259D87D-7509-417F-AB19-1F422228504B}" destId="{96F02EF8-5DC7-48B8-90D2-A3DA91170803}" srcOrd="0" destOrd="0" presId="urn:microsoft.com/office/officeart/2005/8/layout/target3"/>
    <dgm:cxn modelId="{464DB6AB-4894-4FC6-B505-F431A4BC7BAA}" type="presParOf" srcId="{3259D87D-7509-417F-AB19-1F422228504B}" destId="{D8243531-9D3F-43F4-90F6-806227E7E4C6}" srcOrd="1" destOrd="0" presId="urn:microsoft.com/office/officeart/2005/8/layout/target3"/>
    <dgm:cxn modelId="{E23342F9-24EA-48D2-B837-6A7AF1A4870A}" type="presParOf" srcId="{3259D87D-7509-417F-AB19-1F422228504B}" destId="{94A2F810-B32D-4268-9671-85B63FEEEFEF}" srcOrd="2" destOrd="0" presId="urn:microsoft.com/office/officeart/2005/8/layout/target3"/>
    <dgm:cxn modelId="{BC5904E4-CD8A-4362-8C47-6137C828097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5)</a:t>
          </a:r>
          <a:r>
            <a:rPr lang="en-US" sz="2400" dirty="0" smtClean="0"/>
            <a:t> </a:t>
          </a:r>
          <a:r>
            <a:rPr lang="en-US" sz="2400" dirty="0" err="1" smtClean="0"/>
            <a:t>Hayatınızdaki</a:t>
          </a:r>
          <a:r>
            <a:rPr lang="en-US" sz="2400" dirty="0" smtClean="0"/>
            <a:t> </a:t>
          </a:r>
          <a:r>
            <a:rPr lang="en-US" sz="2400" dirty="0" err="1" smtClean="0"/>
            <a:t>insanlar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konusunda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şikâyet</a:t>
          </a:r>
          <a:r>
            <a:rPr lang="en-US" sz="2400" dirty="0" smtClean="0"/>
            <a:t> </a:t>
          </a:r>
          <a:r>
            <a:rPr lang="en-US" sz="2400" dirty="0" err="1" smtClean="0"/>
            <a:t>ediyorlar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1E0914-A4A9-4879-AC06-626E6B0E6BAF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6888DD7-C329-40F0-931D-1FE8D86CE582}" type="presOf" srcId="{A3A1A164-9A30-48A1-BC7A-F97DA2DAEB4F}" destId="{94A2F810-B32D-4268-9671-85B63FEEEFEF}" srcOrd="0" destOrd="0" presId="urn:microsoft.com/office/officeart/2005/8/layout/target3"/>
    <dgm:cxn modelId="{B17642DD-D3D7-4630-A352-86EF8BFF487B}" type="presOf" srcId="{A3A1A164-9A30-48A1-BC7A-F97DA2DAEB4F}" destId="{9878A4AC-9637-4D5D-81F6-D2A78DA5E0B1}" srcOrd="1" destOrd="0" presId="urn:microsoft.com/office/officeart/2005/8/layout/target3"/>
    <dgm:cxn modelId="{F3A9ED13-8FB8-47F0-B80F-E340D324B3E7}" type="presParOf" srcId="{3259D87D-7509-417F-AB19-1F422228504B}" destId="{96F02EF8-5DC7-48B8-90D2-A3DA91170803}" srcOrd="0" destOrd="0" presId="urn:microsoft.com/office/officeart/2005/8/layout/target3"/>
    <dgm:cxn modelId="{3B507503-EABE-47D2-84E3-09000500B9D7}" type="presParOf" srcId="{3259D87D-7509-417F-AB19-1F422228504B}" destId="{D8243531-9D3F-43F4-90F6-806227E7E4C6}" srcOrd="1" destOrd="0" presId="urn:microsoft.com/office/officeart/2005/8/layout/target3"/>
    <dgm:cxn modelId="{A7A3BE5B-870C-4594-80F7-F555B418A4D8}" type="presParOf" srcId="{3259D87D-7509-417F-AB19-1F422228504B}" destId="{94A2F810-B32D-4268-9671-85B63FEEEFEF}" srcOrd="2" destOrd="0" presId="urn:microsoft.com/office/officeart/2005/8/layout/target3"/>
    <dgm:cxn modelId="{65B0153F-EEA8-4897-B31D-FD50D020751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6)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zaman </a:t>
          </a:r>
          <a:r>
            <a:rPr lang="en-US" sz="2400" dirty="0" err="1" smtClean="0"/>
            <a:t>nedeniyle</a:t>
          </a:r>
          <a:r>
            <a:rPr lang="en-US" sz="2400" dirty="0" smtClean="0"/>
            <a:t> </a:t>
          </a:r>
          <a:r>
            <a:rPr lang="en-US" sz="2400" dirty="0" err="1" smtClean="0"/>
            <a:t>işinizde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derslerinizde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problem </a:t>
          </a:r>
          <a:r>
            <a:rPr lang="en-US" sz="2400" dirty="0" err="1" smtClean="0"/>
            <a:t>yaşıyorsunuz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3CBB4-E66C-4750-8E84-E8D79C9A9211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884E4C-3321-45E6-A701-AFC507D535A3}" type="presOf" srcId="{2D318D19-66A0-4865-BA09-96114A896C75}" destId="{3259D87D-7509-417F-AB19-1F422228504B}" srcOrd="0" destOrd="0" presId="urn:microsoft.com/office/officeart/2005/8/layout/target3"/>
    <dgm:cxn modelId="{FA03EF2E-0B55-45A1-970A-40C1087D3B8F}" type="presOf" srcId="{A3A1A164-9A30-48A1-BC7A-F97DA2DAEB4F}" destId="{9878A4AC-9637-4D5D-81F6-D2A78DA5E0B1}" srcOrd="1" destOrd="0" presId="urn:microsoft.com/office/officeart/2005/8/layout/target3"/>
    <dgm:cxn modelId="{263997B1-12CA-4240-86A6-A1821FA8ED05}" type="presParOf" srcId="{3259D87D-7509-417F-AB19-1F422228504B}" destId="{96F02EF8-5DC7-48B8-90D2-A3DA91170803}" srcOrd="0" destOrd="0" presId="urn:microsoft.com/office/officeart/2005/8/layout/target3"/>
    <dgm:cxn modelId="{3924ECBE-4643-4445-8DB0-930611C20DE7}" type="presParOf" srcId="{3259D87D-7509-417F-AB19-1F422228504B}" destId="{D8243531-9D3F-43F4-90F6-806227E7E4C6}" srcOrd="1" destOrd="0" presId="urn:microsoft.com/office/officeart/2005/8/layout/target3"/>
    <dgm:cxn modelId="{4BC650A6-BF64-4BCC-BD57-2F8CA748B1A7}" type="presParOf" srcId="{3259D87D-7509-417F-AB19-1F422228504B}" destId="{94A2F810-B32D-4268-9671-85B63FEEEFEF}" srcOrd="2" destOrd="0" presId="urn:microsoft.com/office/officeart/2005/8/layout/target3"/>
    <dgm:cxn modelId="{7F851311-1B61-4FA4-8DB7-38A5D81B45B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7)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şey</a:t>
          </a:r>
          <a:r>
            <a:rPr lang="en-US" sz="2400" dirty="0" smtClean="0"/>
            <a:t> </a:t>
          </a:r>
          <a:r>
            <a:rPr lang="en-US" sz="2400" dirty="0" err="1" smtClean="0"/>
            <a:t>yapmadan</a:t>
          </a:r>
          <a:r>
            <a:rPr lang="en-US" sz="2400" dirty="0" smtClean="0"/>
            <a:t> </a:t>
          </a:r>
          <a:r>
            <a:rPr lang="en-US" sz="2400" dirty="0" err="1" smtClean="0"/>
            <a:t>önce</a:t>
          </a:r>
          <a:r>
            <a:rPr lang="en-US" sz="2400" dirty="0" smtClean="0"/>
            <a:t> </a:t>
          </a:r>
          <a:r>
            <a:rPr lang="tr-TR" sz="2400" dirty="0" smtClean="0"/>
            <a:t/>
          </a:r>
          <a:br>
            <a:rPr lang="tr-TR" sz="2400" dirty="0" smtClean="0"/>
          </a:br>
          <a:r>
            <a:rPr lang="en-US" sz="2400" dirty="0" smtClean="0"/>
            <a:t>e-</a:t>
          </a:r>
          <a:r>
            <a:rPr lang="en-US" sz="2400" dirty="0" err="1" smtClean="0"/>
            <a:t>mailinizi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A0B420-76CA-44DD-8E5E-ECE9902B33EF}" type="presOf" srcId="{A3A1A164-9A30-48A1-BC7A-F97DA2DAEB4F}" destId="{94A2F810-B32D-4268-9671-85B63FEEEFEF}" srcOrd="0" destOrd="0" presId="urn:microsoft.com/office/officeart/2005/8/layout/target3"/>
    <dgm:cxn modelId="{DA12FAA1-7368-4F08-9375-F26C50A3EBF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4206CA-7644-4CDF-9B33-44B0AE49AB99}" type="presOf" srcId="{A3A1A164-9A30-48A1-BC7A-F97DA2DAEB4F}" destId="{9878A4AC-9637-4D5D-81F6-D2A78DA5E0B1}" srcOrd="1" destOrd="0" presId="urn:microsoft.com/office/officeart/2005/8/layout/target3"/>
    <dgm:cxn modelId="{4DD8758A-E9BA-4C6A-8945-DD4DCCCD4768}" type="presParOf" srcId="{3259D87D-7509-417F-AB19-1F422228504B}" destId="{96F02EF8-5DC7-48B8-90D2-A3DA91170803}" srcOrd="0" destOrd="0" presId="urn:microsoft.com/office/officeart/2005/8/layout/target3"/>
    <dgm:cxn modelId="{E6AFB1CD-45A6-4BFA-9083-6357185821D9}" type="presParOf" srcId="{3259D87D-7509-417F-AB19-1F422228504B}" destId="{D8243531-9D3F-43F4-90F6-806227E7E4C6}" srcOrd="1" destOrd="0" presId="urn:microsoft.com/office/officeart/2005/8/layout/target3"/>
    <dgm:cxn modelId="{D0FA7D01-E02F-48E4-9E18-884F4B48E972}" type="presParOf" srcId="{3259D87D-7509-417F-AB19-1F422228504B}" destId="{94A2F810-B32D-4268-9671-85B63FEEEFEF}" srcOrd="2" destOrd="0" presId="urn:microsoft.com/office/officeart/2005/8/layout/target3"/>
    <dgm:cxn modelId="{631730DD-A1AC-4DB0-B789-24D54FB3AF5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8)</a:t>
          </a:r>
          <a:r>
            <a:rPr lang="en-US" sz="2400" dirty="0" smtClean="0"/>
            <a:t> </a:t>
          </a:r>
          <a:r>
            <a:rPr lang="tr-TR" sz="2400" dirty="0" smtClean="0"/>
            <a:t>İ</a:t>
          </a:r>
          <a:r>
            <a:rPr lang="en-US" sz="2400" dirty="0" err="1" smtClean="0"/>
            <a:t>şteki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dersteki</a:t>
          </a:r>
          <a:r>
            <a:rPr lang="en-US" sz="2400" dirty="0" smtClean="0"/>
            <a:t> </a:t>
          </a:r>
          <a:r>
            <a:rPr lang="en-US" sz="2400" dirty="0" err="1" smtClean="0"/>
            <a:t>performansınız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üretkenliğiniz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tr-TR" sz="2400" dirty="0" smtClean="0"/>
            <a:t>i</a:t>
          </a:r>
          <a:r>
            <a:rPr lang="en-US" sz="2400" dirty="0" err="1" smtClean="0"/>
            <a:t>nternet</a:t>
          </a:r>
          <a:r>
            <a:rPr lang="en-US" sz="2400" dirty="0" smtClean="0"/>
            <a:t> </a:t>
          </a:r>
          <a:r>
            <a:rPr lang="en-US" sz="2400" dirty="0" err="1" smtClean="0"/>
            <a:t>sebebiyle</a:t>
          </a:r>
          <a:r>
            <a:rPr lang="en-US" sz="2400" dirty="0" smtClean="0"/>
            <a:t> </a:t>
          </a:r>
          <a:r>
            <a:rPr lang="en-US" sz="2400" dirty="0" err="1" smtClean="0"/>
            <a:t>düşüyor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4714D-F379-466B-A567-BCC2EAC38118}" type="presOf" srcId="{2D318D19-66A0-4865-BA09-96114A896C75}" destId="{3259D87D-7509-417F-AB19-1F422228504B}" srcOrd="0" destOrd="0" presId="urn:microsoft.com/office/officeart/2005/8/layout/target3"/>
    <dgm:cxn modelId="{D6B20891-B60C-4AAF-8812-7823A70D13B7}" type="presOf" srcId="{A3A1A164-9A30-48A1-BC7A-F97DA2DAEB4F}" destId="{9878A4AC-9637-4D5D-81F6-D2A78DA5E0B1}" srcOrd="1" destOrd="0" presId="urn:microsoft.com/office/officeart/2005/8/layout/target3"/>
    <dgm:cxn modelId="{B27C89B4-F80E-4306-AB20-07ABACC88778}" type="presOf" srcId="{A3A1A164-9A30-48A1-BC7A-F97DA2DAEB4F}" destId="{94A2F810-B32D-4268-9671-85B63FEEEFEF}" srcOrd="0" destOrd="0" presId="urn:microsoft.com/office/officeart/2005/8/layout/target3"/>
    <dgm:cxn modelId="{43750274-A3D7-4D57-96DD-772347BE8EEA}" type="presParOf" srcId="{3259D87D-7509-417F-AB19-1F422228504B}" destId="{96F02EF8-5DC7-48B8-90D2-A3DA91170803}" srcOrd="0" destOrd="0" presId="urn:microsoft.com/office/officeart/2005/8/layout/target3"/>
    <dgm:cxn modelId="{A7F9E7AC-A098-460F-85EF-DAADAEE1A6B0}" type="presParOf" srcId="{3259D87D-7509-417F-AB19-1F422228504B}" destId="{D8243531-9D3F-43F4-90F6-806227E7E4C6}" srcOrd="1" destOrd="0" presId="urn:microsoft.com/office/officeart/2005/8/layout/target3"/>
    <dgm:cxn modelId="{DF501D65-A07C-4EB2-AD1C-0FCA10A2E4C3}" type="presParOf" srcId="{3259D87D-7509-417F-AB19-1F422228504B}" destId="{94A2F810-B32D-4268-9671-85B63FEEEFEF}" srcOrd="2" destOrd="0" presId="urn:microsoft.com/office/officeart/2005/8/layout/target3"/>
    <dgm:cxn modelId="{0BD2E377-DBB3-4699-AE33-31296B8666E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9)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yaptığınız</a:t>
          </a:r>
          <a:r>
            <a:rPr lang="en-US" sz="2400" dirty="0" smtClean="0"/>
            <a:t> </a:t>
          </a:r>
          <a:r>
            <a:rPr lang="en-US" sz="2400" dirty="0" err="1" smtClean="0"/>
            <a:t>sorulduğunda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saldırgan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ketum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201F41-A4E7-45AD-ABDA-A20331848341}" type="presOf" srcId="{A3A1A164-9A30-48A1-BC7A-F97DA2DAEB4F}" destId="{9878A4AC-9637-4D5D-81F6-D2A78DA5E0B1}" srcOrd="1" destOrd="0" presId="urn:microsoft.com/office/officeart/2005/8/layout/target3"/>
    <dgm:cxn modelId="{6439132F-ECF8-4B27-AC5E-5F679B1ED3D9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EB24D7-0895-4999-8ED9-B83B6FF3D64F}" type="presOf" srcId="{A3A1A164-9A30-48A1-BC7A-F97DA2DAEB4F}" destId="{94A2F810-B32D-4268-9671-85B63FEEEFEF}" srcOrd="0" destOrd="0" presId="urn:microsoft.com/office/officeart/2005/8/layout/target3"/>
    <dgm:cxn modelId="{040E6993-38FB-45A7-99B4-921D196DC071}" type="presParOf" srcId="{3259D87D-7509-417F-AB19-1F422228504B}" destId="{96F02EF8-5DC7-48B8-90D2-A3DA91170803}" srcOrd="0" destOrd="0" presId="urn:microsoft.com/office/officeart/2005/8/layout/target3"/>
    <dgm:cxn modelId="{27B54FBF-7FCC-4D95-B3AA-928B79A98189}" type="presParOf" srcId="{3259D87D-7509-417F-AB19-1F422228504B}" destId="{D8243531-9D3F-43F4-90F6-806227E7E4C6}" srcOrd="1" destOrd="0" presId="urn:microsoft.com/office/officeart/2005/8/layout/target3"/>
    <dgm:cxn modelId="{236AA783-BDF9-4979-990B-C4C177C8C7B7}" type="presParOf" srcId="{3259D87D-7509-417F-AB19-1F422228504B}" destId="{94A2F810-B32D-4268-9671-85B63FEEEFEF}" srcOrd="2" destOrd="0" presId="urn:microsoft.com/office/officeart/2005/8/layout/target3"/>
    <dgm:cxn modelId="{17202E05-3FB2-451A-868A-74D1B54A69B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1)</a:t>
          </a:r>
          <a:r>
            <a:rPr lang="tr-TR" sz="2400" kern="1200" dirty="0" smtClean="0"/>
            <a:t> </a:t>
          </a:r>
          <a:r>
            <a:rPr lang="en-US" sz="2400" kern="1200" dirty="0" err="1" smtClean="0"/>
            <a:t>İnternete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girdiğinizde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düşündüğünüzden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uzun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süre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kaldığınızı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fark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6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0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4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8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30-31.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5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 ve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27.05.2016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27796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42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465231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9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68057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72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0343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97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70245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9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64151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07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51658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30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32749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84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82030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78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60613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87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82909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83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821534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35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46961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5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66780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61051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33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12162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14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05841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59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448301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32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901770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Alışkanlıklarınızla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Oynayın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Alışkın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zamanını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mekânını</a:t>
            </a:r>
            <a:r>
              <a:rPr lang="en-US" dirty="0">
                <a:latin typeface="+mn-lt"/>
              </a:rPr>
              <a:t> tam zıt </a:t>
            </a:r>
            <a:r>
              <a:rPr lang="en-US" dirty="0" err="1">
                <a:latin typeface="+mn-lt"/>
              </a:rPr>
              <a:t>saatlere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kaydırabilirsiniz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Dış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Durdurucu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kullanımlarınızın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ardına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zorunlu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planlayabilirsiniz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Kendinize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Hedefler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Koyun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kullanımınıza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zaman </a:t>
            </a:r>
            <a:r>
              <a:rPr lang="en-US" dirty="0" err="1">
                <a:latin typeface="+mn-lt"/>
              </a:rPr>
              <a:t>sınırlaması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koyabilir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azaltabilirsiniz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Çok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Kullandığınız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İşlevlerden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Uzak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ürününün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olabildiğince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uzaklaşıp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alternatiflerine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yönelebilir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örneğin</a:t>
            </a:r>
            <a:r>
              <a:rPr lang="en-US" dirty="0">
                <a:latin typeface="+mn-lt"/>
              </a:rPr>
              <a:t> e-</a:t>
            </a:r>
            <a:r>
              <a:rPr lang="en-US" dirty="0" err="1">
                <a:latin typeface="+mn-lt"/>
              </a:rPr>
              <a:t>postayı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kullanıyorsanız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klasik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mektuplara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başvurabilirsiniz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Hatırlatıcı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Kartlar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kaybettireceğini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hatırlatıcı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kartları</a:t>
            </a:r>
            <a:r>
              <a:rPr lang="en-US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evinizin </a:t>
            </a:r>
            <a:r>
              <a:rPr lang="en-US" dirty="0" err="1" smtClean="0">
                <a:latin typeface="+mn-lt"/>
              </a:rPr>
              <a:t>uygun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Ölmeden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Yapmak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İstediklerinizi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Listeleyin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Hep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isteyip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türlü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vakit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bulamadığınız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faaliyetleri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yazıp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sırayla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başlayabilirsiniz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Terapisine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ilişkilerinin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önemli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husus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dikkate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Bağımlısı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Olduğunuz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Teknolojik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Cihazı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Ailece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Evde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fazla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sayıda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konusu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cihazı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ortak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evin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paylaşarak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Spor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enerjiyi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şekilde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boşaltmayı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sağlayacağından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kolaylaştırabilecektir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Yardım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Destek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arkadaşlardan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yardım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istemek</a:t>
            </a:r>
            <a:r>
              <a:rPr lang="en-US" dirty="0">
                <a:latin typeface="+mn-lt"/>
              </a:rPr>
              <a:t> hem </a:t>
            </a:r>
            <a:r>
              <a:rPr lang="en-US" dirty="0" err="1">
                <a:latin typeface="+mn-lt"/>
              </a:rPr>
              <a:t>sürekli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mekanizması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bulabilmenizi</a:t>
            </a:r>
            <a:r>
              <a:rPr lang="en-US" dirty="0">
                <a:latin typeface="+mn-lt"/>
              </a:rPr>
              <a:t> hem de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devam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ettirebilmenizi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sağlayacaktır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Düşüncelerinizi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arttıran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düşüncelerinizi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şartlanmışlıklarınızı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geçirebilirsiniz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dirty="0" err="1">
                <a:latin typeface="+mn-lt"/>
              </a:rPr>
              <a:t>Yeni</a:t>
            </a:r>
            <a:r>
              <a:rPr lang="en-US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</a:t>
            </a:r>
            <a:r>
              <a:rPr lang="en-US" dirty="0" err="1" smtClean="0">
                <a:latin typeface="+mn-lt"/>
              </a:rPr>
              <a:t>eni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sosyal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becerilerin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kazanılması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oldukça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faydalı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olabilmektedir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Sosyal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Beceriler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Edinin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dersiniz</a:t>
            </a:r>
            <a:r>
              <a:rPr lang="tr-TR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325162" cy="1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Grafik 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ArtFamily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Friax74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Olga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Iermolaieva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stillkost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asierromero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atikom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icsnaps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peerayot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kentoh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kullanmaya </a:t>
            </a:r>
            <a:r>
              <a:rPr lang="en-US" dirty="0" err="1" smtClean="0">
                <a:solidFill>
                  <a:schemeClr val="bg1"/>
                </a:solidFill>
              </a:rPr>
              <a:t>devam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7668344" cy="50783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oruları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Kendinize y</a:t>
            </a:r>
            <a:r>
              <a:rPr lang="en-US" sz="1600" dirty="0" err="1" smtClean="0">
                <a:solidFill>
                  <a:schemeClr val="tx1"/>
                </a:solidFill>
              </a:rPr>
              <a:t>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Testin sonunda p</a:t>
            </a:r>
            <a:r>
              <a:rPr lang="en-US" sz="1600" dirty="0" err="1" smtClean="0">
                <a:solidFill>
                  <a:schemeClr val="tx1"/>
                </a:solidFill>
              </a:rPr>
              <a:t>uanlarınızı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bağımlılığı</a:t>
            </a:r>
            <a:r>
              <a:rPr lang="tr-TR" sz="1600" dirty="0" smtClean="0">
                <a:solidFill>
                  <a:schemeClr val="tx1"/>
                </a:solidFill>
              </a:rPr>
              <a:t> konusu</a:t>
            </a:r>
            <a:r>
              <a:rPr lang="en-US" sz="1600" dirty="0" err="1" smtClean="0">
                <a:solidFill>
                  <a:schemeClr val="tx1"/>
                </a:solidFill>
              </a:rPr>
              <a:t>nda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belirlemiş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742113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862837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13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3184</Words>
  <Application>Microsoft Office PowerPoint</Application>
  <PresentationFormat>Ekran Gösterisi (4:3)</PresentationFormat>
  <Paragraphs>489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gürdalçalık</cp:lastModifiedBy>
  <cp:revision>1313</cp:revision>
  <dcterms:created xsi:type="dcterms:W3CDTF">2010-12-23T09:12:01Z</dcterms:created>
  <dcterms:modified xsi:type="dcterms:W3CDTF">2016-05-27T06:14:44Z</dcterms:modified>
</cp:coreProperties>
</file>